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FC9AF5-8E28-4DB0-A9F5-C8112E9660E5}" v="31" dt="2020-11-29T01:45:10.4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Zheng" userId="b686bdd543508924" providerId="LiveId" clId="{0BFC9AF5-8E28-4DB0-A9F5-C8112E9660E5}"/>
    <pc:docChg chg="undo custSel addSld modSld">
      <pc:chgData name="David Zheng" userId="b686bdd543508924" providerId="LiveId" clId="{0BFC9AF5-8E28-4DB0-A9F5-C8112E9660E5}" dt="2020-11-29T06:49:22.492" v="643" actId="20577"/>
      <pc:docMkLst>
        <pc:docMk/>
      </pc:docMkLst>
      <pc:sldChg chg="addSp delSp modSp mod modTransition modAnim">
        <pc:chgData name="David Zheng" userId="b686bdd543508924" providerId="LiveId" clId="{0BFC9AF5-8E28-4DB0-A9F5-C8112E9660E5}" dt="2020-11-29T06:49:22.492" v="643" actId="20577"/>
        <pc:sldMkLst>
          <pc:docMk/>
          <pc:sldMk cId="2341536491" sldId="258"/>
        </pc:sldMkLst>
        <pc:spChg chg="mod">
          <ac:chgData name="David Zheng" userId="b686bdd543508924" providerId="LiveId" clId="{0BFC9AF5-8E28-4DB0-A9F5-C8112E9660E5}" dt="2020-11-29T06:49:22.492" v="643" actId="20577"/>
          <ac:spMkLst>
            <pc:docMk/>
            <pc:sldMk cId="2341536491" sldId="258"/>
            <ac:spMk id="2" creationId="{AA966D64-F06C-4CF1-A2D8-EEF39D1B3B02}"/>
          </ac:spMkLst>
        </pc:spChg>
        <pc:spChg chg="mod">
          <ac:chgData name="David Zheng" userId="b686bdd543508924" providerId="LiveId" clId="{0BFC9AF5-8E28-4DB0-A9F5-C8112E9660E5}" dt="2020-11-29T01:06:41.966" v="410" actId="20577"/>
          <ac:spMkLst>
            <pc:docMk/>
            <pc:sldMk cId="2341536491" sldId="258"/>
            <ac:spMk id="3" creationId="{D1D84E0B-DF8F-4336-84A7-FA44708E6A09}"/>
          </ac:spMkLst>
        </pc:spChg>
        <pc:picChg chg="add del mod">
          <ac:chgData name="David Zheng" userId="b686bdd543508924" providerId="LiveId" clId="{0BFC9AF5-8E28-4DB0-A9F5-C8112E9660E5}" dt="2020-11-29T01:41:42.916" v="617"/>
          <ac:picMkLst>
            <pc:docMk/>
            <pc:sldMk cId="2341536491" sldId="258"/>
            <ac:picMk id="4" creationId="{F010D02B-4656-4999-AB3C-39E9C6EE1E49}"/>
          </ac:picMkLst>
        </pc:picChg>
        <pc:picChg chg="add del mod">
          <ac:chgData name="David Zheng" userId="b686bdd543508924" providerId="LiveId" clId="{0BFC9AF5-8E28-4DB0-A9F5-C8112E9660E5}" dt="2020-11-29T01:42:00.280" v="619"/>
          <ac:picMkLst>
            <pc:docMk/>
            <pc:sldMk cId="2341536491" sldId="258"/>
            <ac:picMk id="5" creationId="{7F4E3090-690E-40EF-80B0-8C992312667D}"/>
          </ac:picMkLst>
        </pc:picChg>
        <pc:picChg chg="add del mod">
          <ac:chgData name="David Zheng" userId="b686bdd543508924" providerId="LiveId" clId="{0BFC9AF5-8E28-4DB0-A9F5-C8112E9660E5}" dt="2020-11-29T01:42:44.197" v="621"/>
          <ac:picMkLst>
            <pc:docMk/>
            <pc:sldMk cId="2341536491" sldId="258"/>
            <ac:picMk id="6" creationId="{78D9D43E-97A9-4CF6-8822-9AAED1847D69}"/>
          </ac:picMkLst>
        </pc:picChg>
        <pc:picChg chg="add del mod">
          <ac:chgData name="David Zheng" userId="b686bdd543508924" providerId="LiveId" clId="{0BFC9AF5-8E28-4DB0-A9F5-C8112E9660E5}" dt="2020-11-29T01:43:20.973" v="623"/>
          <ac:picMkLst>
            <pc:docMk/>
            <pc:sldMk cId="2341536491" sldId="258"/>
            <ac:picMk id="7" creationId="{0DB0E637-A1EB-4578-AE82-20C28DC4D9B7}"/>
          </ac:picMkLst>
        </pc:picChg>
        <pc:picChg chg="add del mod">
          <ac:chgData name="David Zheng" userId="b686bdd543508924" providerId="LiveId" clId="{0BFC9AF5-8E28-4DB0-A9F5-C8112E9660E5}" dt="2020-11-29T01:44:45.687" v="625"/>
          <ac:picMkLst>
            <pc:docMk/>
            <pc:sldMk cId="2341536491" sldId="258"/>
            <ac:picMk id="8" creationId="{0AA06FD8-1B37-4793-9701-588EAF490A89}"/>
          </ac:picMkLst>
        </pc:picChg>
        <pc:picChg chg="add del mod">
          <ac:chgData name="David Zheng" userId="b686bdd543508924" providerId="LiveId" clId="{0BFC9AF5-8E28-4DB0-A9F5-C8112E9660E5}" dt="2020-11-29T01:45:10.435" v="627"/>
          <ac:picMkLst>
            <pc:docMk/>
            <pc:sldMk cId="2341536491" sldId="258"/>
            <ac:picMk id="9" creationId="{442B3B26-0CA0-4C63-AFF7-A8EAE7A9D623}"/>
          </ac:picMkLst>
        </pc:picChg>
      </pc:sldChg>
      <pc:sldChg chg="addSp delSp modSp new mod modAnim">
        <pc:chgData name="David Zheng" userId="b686bdd543508924" providerId="LiveId" clId="{0BFC9AF5-8E28-4DB0-A9F5-C8112E9660E5}" dt="2020-11-29T01:39:30.218" v="606" actId="14100"/>
        <pc:sldMkLst>
          <pc:docMk/>
          <pc:sldMk cId="1193494635" sldId="259"/>
        </pc:sldMkLst>
        <pc:spChg chg="mod">
          <ac:chgData name="David Zheng" userId="b686bdd543508924" providerId="LiveId" clId="{0BFC9AF5-8E28-4DB0-A9F5-C8112E9660E5}" dt="2020-11-29T01:39:25.415" v="605" actId="1076"/>
          <ac:spMkLst>
            <pc:docMk/>
            <pc:sldMk cId="1193494635" sldId="259"/>
            <ac:spMk id="2" creationId="{7D1C6F3B-D868-450C-9990-D8C0BE1CA02B}"/>
          </ac:spMkLst>
        </pc:spChg>
        <pc:spChg chg="add del">
          <ac:chgData name="David Zheng" userId="b686bdd543508924" providerId="LiveId" clId="{0BFC9AF5-8E28-4DB0-A9F5-C8112E9660E5}" dt="2020-11-29T01:15:59.598" v="486"/>
          <ac:spMkLst>
            <pc:docMk/>
            <pc:sldMk cId="1193494635" sldId="259"/>
            <ac:spMk id="3" creationId="{398CB5F1-A13B-4472-A684-287A82459B29}"/>
          </ac:spMkLst>
        </pc:spChg>
        <pc:picChg chg="add mod">
          <ac:chgData name="David Zheng" userId="b686bdd543508924" providerId="LiveId" clId="{0BFC9AF5-8E28-4DB0-A9F5-C8112E9660E5}" dt="2020-11-29T01:13:17.524" v="485"/>
          <ac:picMkLst>
            <pc:docMk/>
            <pc:sldMk cId="1193494635" sldId="259"/>
            <ac:picMk id="4" creationId="{6A348EF5-C1F4-4D9A-BA78-DC7373358846}"/>
          </ac:picMkLst>
        </pc:picChg>
        <pc:picChg chg="add mod">
          <ac:chgData name="David Zheng" userId="b686bdd543508924" providerId="LiveId" clId="{0BFC9AF5-8E28-4DB0-A9F5-C8112E9660E5}" dt="2020-11-29T01:39:30.218" v="606" actId="14100"/>
          <ac:picMkLst>
            <pc:docMk/>
            <pc:sldMk cId="1193494635" sldId="259"/>
            <ac:picMk id="5" creationId="{40F9DCFA-EEEF-4A80-AB96-08F2474AF243}"/>
          </ac:picMkLst>
        </pc:picChg>
      </pc:sldChg>
      <pc:sldChg chg="addSp delSp modSp add mod modAnim">
        <pc:chgData name="David Zheng" userId="b686bdd543508924" providerId="LiveId" clId="{0BFC9AF5-8E28-4DB0-A9F5-C8112E9660E5}" dt="2020-11-29T01:39:19.421" v="604" actId="14100"/>
        <pc:sldMkLst>
          <pc:docMk/>
          <pc:sldMk cId="3980131163" sldId="260"/>
        </pc:sldMkLst>
        <pc:spChg chg="mod">
          <ac:chgData name="David Zheng" userId="b686bdd543508924" providerId="LiveId" clId="{0BFC9AF5-8E28-4DB0-A9F5-C8112E9660E5}" dt="2020-11-29T01:38:55.473" v="599" actId="14100"/>
          <ac:spMkLst>
            <pc:docMk/>
            <pc:sldMk cId="3980131163" sldId="260"/>
            <ac:spMk id="2" creationId="{7D1C6F3B-D868-450C-9990-D8C0BE1CA02B}"/>
          </ac:spMkLst>
        </pc:spChg>
        <pc:spChg chg="del">
          <ac:chgData name="David Zheng" userId="b686bdd543508924" providerId="LiveId" clId="{0BFC9AF5-8E28-4DB0-A9F5-C8112E9660E5}" dt="2020-11-29T01:17:27.289" v="487"/>
          <ac:spMkLst>
            <pc:docMk/>
            <pc:sldMk cId="3980131163" sldId="260"/>
            <ac:spMk id="3" creationId="{398CB5F1-A13B-4472-A684-287A82459B29}"/>
          </ac:spMkLst>
        </pc:spChg>
        <pc:picChg chg="add mod">
          <ac:chgData name="David Zheng" userId="b686bdd543508924" providerId="LiveId" clId="{0BFC9AF5-8E28-4DB0-A9F5-C8112E9660E5}" dt="2020-11-29T01:39:19.421" v="604" actId="14100"/>
          <ac:picMkLst>
            <pc:docMk/>
            <pc:sldMk cId="3980131163" sldId="260"/>
            <ac:picMk id="4" creationId="{710E3418-144B-4021-AD24-6641565CDCA6}"/>
          </ac:picMkLst>
        </pc:picChg>
      </pc:sldChg>
      <pc:sldChg chg="addSp delSp modSp add mod modAnim">
        <pc:chgData name="David Zheng" userId="b686bdd543508924" providerId="LiveId" clId="{0BFC9AF5-8E28-4DB0-A9F5-C8112E9660E5}" dt="2020-11-29T01:39:13.505" v="603" actId="14100"/>
        <pc:sldMkLst>
          <pc:docMk/>
          <pc:sldMk cId="1700574432" sldId="261"/>
        </pc:sldMkLst>
        <pc:spChg chg="mod">
          <ac:chgData name="David Zheng" userId="b686bdd543508924" providerId="LiveId" clId="{0BFC9AF5-8E28-4DB0-A9F5-C8112E9660E5}" dt="2020-11-29T01:39:02.559" v="600" actId="1076"/>
          <ac:spMkLst>
            <pc:docMk/>
            <pc:sldMk cId="1700574432" sldId="261"/>
            <ac:spMk id="2" creationId="{7D1C6F3B-D868-450C-9990-D8C0BE1CA02B}"/>
          </ac:spMkLst>
        </pc:spChg>
        <pc:spChg chg="del">
          <ac:chgData name="David Zheng" userId="b686bdd543508924" providerId="LiveId" clId="{0BFC9AF5-8E28-4DB0-A9F5-C8112E9660E5}" dt="2020-11-29T01:18:44.512" v="488"/>
          <ac:spMkLst>
            <pc:docMk/>
            <pc:sldMk cId="1700574432" sldId="261"/>
            <ac:spMk id="3" creationId="{398CB5F1-A13B-4472-A684-287A82459B29}"/>
          </ac:spMkLst>
        </pc:spChg>
        <pc:picChg chg="add mod">
          <ac:chgData name="David Zheng" userId="b686bdd543508924" providerId="LiveId" clId="{0BFC9AF5-8E28-4DB0-A9F5-C8112E9660E5}" dt="2020-11-29T01:39:13.505" v="603" actId="14100"/>
          <ac:picMkLst>
            <pc:docMk/>
            <pc:sldMk cId="1700574432" sldId="261"/>
            <ac:picMk id="4" creationId="{46B599AC-2FA6-49B1-BEFD-CC93A06E9F4B}"/>
          </ac:picMkLst>
        </pc:picChg>
      </pc:sldChg>
      <pc:sldChg chg="addSp delSp modSp add mod modAnim">
        <pc:chgData name="David Zheng" userId="b686bdd543508924" providerId="LiveId" clId="{0BFC9AF5-8E28-4DB0-A9F5-C8112E9660E5}" dt="2020-11-29T01:19:58.905" v="489"/>
        <pc:sldMkLst>
          <pc:docMk/>
          <pc:sldMk cId="793318933" sldId="262"/>
        </pc:sldMkLst>
        <pc:spChg chg="mod">
          <ac:chgData name="David Zheng" userId="b686bdd543508924" providerId="LiveId" clId="{0BFC9AF5-8E28-4DB0-A9F5-C8112E9660E5}" dt="2020-11-29T01:07:00.641" v="443" actId="20577"/>
          <ac:spMkLst>
            <pc:docMk/>
            <pc:sldMk cId="793318933" sldId="262"/>
            <ac:spMk id="2" creationId="{7D1C6F3B-D868-450C-9990-D8C0BE1CA02B}"/>
          </ac:spMkLst>
        </pc:spChg>
        <pc:spChg chg="del">
          <ac:chgData name="David Zheng" userId="b686bdd543508924" providerId="LiveId" clId="{0BFC9AF5-8E28-4DB0-A9F5-C8112E9660E5}" dt="2020-11-29T01:19:58.905" v="489"/>
          <ac:spMkLst>
            <pc:docMk/>
            <pc:sldMk cId="793318933" sldId="262"/>
            <ac:spMk id="3" creationId="{398CB5F1-A13B-4472-A684-287A82459B29}"/>
          </ac:spMkLst>
        </pc:spChg>
        <pc:picChg chg="add mod">
          <ac:chgData name="David Zheng" userId="b686bdd543508924" providerId="LiveId" clId="{0BFC9AF5-8E28-4DB0-A9F5-C8112E9660E5}" dt="2020-11-29T01:19:58.905" v="489"/>
          <ac:picMkLst>
            <pc:docMk/>
            <pc:sldMk cId="793318933" sldId="262"/>
            <ac:picMk id="4" creationId="{F25E8E45-A219-4C4B-B2C9-DB3E0281619B}"/>
          </ac:picMkLst>
        </pc:picChg>
      </pc:sldChg>
      <pc:sldChg chg="addSp delSp modSp add mod modAnim">
        <pc:chgData name="David Zheng" userId="b686bdd543508924" providerId="LiveId" clId="{0BFC9AF5-8E28-4DB0-A9F5-C8112E9660E5}" dt="2020-11-29T01:40:04.137" v="615" actId="1076"/>
        <pc:sldMkLst>
          <pc:docMk/>
          <pc:sldMk cId="154068974" sldId="263"/>
        </pc:sldMkLst>
        <pc:spChg chg="mod">
          <ac:chgData name="David Zheng" userId="b686bdd543508924" providerId="LiveId" clId="{0BFC9AF5-8E28-4DB0-A9F5-C8112E9660E5}" dt="2020-11-29T01:39:46.810" v="610" actId="1076"/>
          <ac:spMkLst>
            <pc:docMk/>
            <pc:sldMk cId="154068974" sldId="263"/>
            <ac:spMk id="2" creationId="{7D1C6F3B-D868-450C-9990-D8C0BE1CA02B}"/>
          </ac:spMkLst>
        </pc:spChg>
        <pc:spChg chg="add del">
          <ac:chgData name="David Zheng" userId="b686bdd543508924" providerId="LiveId" clId="{0BFC9AF5-8E28-4DB0-A9F5-C8112E9660E5}" dt="2020-11-29T01:22:41.658" v="492"/>
          <ac:spMkLst>
            <pc:docMk/>
            <pc:sldMk cId="154068974" sldId="263"/>
            <ac:spMk id="3" creationId="{398CB5F1-A13B-4472-A684-287A82459B29}"/>
          </ac:spMkLst>
        </pc:spChg>
        <pc:picChg chg="add mod">
          <ac:chgData name="David Zheng" userId="b686bdd543508924" providerId="LiveId" clId="{0BFC9AF5-8E28-4DB0-A9F5-C8112E9660E5}" dt="2020-11-29T01:21:29.749" v="491"/>
          <ac:picMkLst>
            <pc:docMk/>
            <pc:sldMk cId="154068974" sldId="263"/>
            <ac:picMk id="4" creationId="{8A90BDFE-E130-456B-A774-4DAB49301544}"/>
          </ac:picMkLst>
        </pc:picChg>
        <pc:picChg chg="add mod">
          <ac:chgData name="David Zheng" userId="b686bdd543508924" providerId="LiveId" clId="{0BFC9AF5-8E28-4DB0-A9F5-C8112E9660E5}" dt="2020-11-29T01:40:04.137" v="615" actId="1076"/>
          <ac:picMkLst>
            <pc:docMk/>
            <pc:sldMk cId="154068974" sldId="263"/>
            <ac:picMk id="5" creationId="{1A4C28A4-67E8-4858-BA02-F8C199271E7D}"/>
          </ac:picMkLst>
        </pc:picChg>
      </pc:sldChg>
      <pc:sldChg chg="addSp delSp modSp new mod modTransition modAnim">
        <pc:chgData name="David Zheng" userId="b686bdd543508924" providerId="LiveId" clId="{0BFC9AF5-8E28-4DB0-A9F5-C8112E9660E5}" dt="2020-11-29T01:36:16.801" v="574" actId="20577"/>
        <pc:sldMkLst>
          <pc:docMk/>
          <pc:sldMk cId="2758405901" sldId="264"/>
        </pc:sldMkLst>
        <pc:spChg chg="mod">
          <ac:chgData name="David Zheng" userId="b686bdd543508924" providerId="LiveId" clId="{0BFC9AF5-8E28-4DB0-A9F5-C8112E9660E5}" dt="2020-11-29T01:23:00.102" v="502" actId="20577"/>
          <ac:spMkLst>
            <pc:docMk/>
            <pc:sldMk cId="2758405901" sldId="264"/>
            <ac:spMk id="2" creationId="{3BFB580C-4CFE-4BE7-BBCD-9A19B311E6D0}"/>
          </ac:spMkLst>
        </pc:spChg>
        <pc:spChg chg="mod">
          <ac:chgData name="David Zheng" userId="b686bdd543508924" providerId="LiveId" clId="{0BFC9AF5-8E28-4DB0-A9F5-C8112E9660E5}" dt="2020-11-29T01:36:16.801" v="574" actId="20577"/>
          <ac:spMkLst>
            <pc:docMk/>
            <pc:sldMk cId="2758405901" sldId="264"/>
            <ac:spMk id="3" creationId="{A32A2724-44B5-421B-82F3-AA3C4C8FBB36}"/>
          </ac:spMkLst>
        </pc:spChg>
        <pc:picChg chg="add del mod">
          <ac:chgData name="David Zheng" userId="b686bdd543508924" providerId="LiveId" clId="{0BFC9AF5-8E28-4DB0-A9F5-C8112E9660E5}" dt="2020-11-29T01:35:09.977" v="561"/>
          <ac:picMkLst>
            <pc:docMk/>
            <pc:sldMk cId="2758405901" sldId="264"/>
            <ac:picMk id="6" creationId="{8D370071-5506-465B-8C45-B307EB357D70}"/>
          </ac:picMkLst>
        </pc:picChg>
        <pc:inkChg chg="add del">
          <ac:chgData name="David Zheng" userId="b686bdd543508924" providerId="LiveId" clId="{0BFC9AF5-8E28-4DB0-A9F5-C8112E9660E5}" dt="2020-11-29T01:34:14.498" v="559" actId="478"/>
          <ac:inkMkLst>
            <pc:docMk/>
            <pc:sldMk cId="2758405901" sldId="264"/>
            <ac:inkMk id="4" creationId="{E396DF14-10A1-455A-8BF8-68A2756152B3}"/>
          </ac:inkMkLst>
        </pc:inkChg>
        <pc:inkChg chg="add del">
          <ac:chgData name="David Zheng" userId="b686bdd543508924" providerId="LiveId" clId="{0BFC9AF5-8E28-4DB0-A9F5-C8112E9660E5}" dt="2020-11-29T01:35:09.977" v="561"/>
          <ac:inkMkLst>
            <pc:docMk/>
            <pc:sldMk cId="2758405901" sldId="264"/>
            <ac:inkMk id="5" creationId="{A2E126DD-D8A1-49A0-BE6B-2DE43AF4EA13}"/>
          </ac:inkMkLst>
        </pc:ink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1274-6934-4EB2-81E9-1237F3000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34AF35-6805-419E-9503-E8D8BA77E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9D57E-3E8A-402A-91E5-43770B531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F81A-3643-49BD-A0C2-E85193444573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40C62-4EA5-4CE2-AB66-B7AE09473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3321A-BD0D-4C50-A1E1-D6C183B2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1F3F-F74D-4B67-8A22-B98EFA45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68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1F71-1A19-46CF-8241-924D3BF3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7C083-9254-499B-A604-537BB10EF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426E8-1D51-4467-8B7E-DB6ACDDA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F81A-3643-49BD-A0C2-E85193444573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468D2-85DD-461D-890F-66783E92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D3368-A692-461C-A589-4E18A6D28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1F3F-F74D-4B67-8A22-B98EFA45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4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B7F93E-63EF-467B-A648-DE331C878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894B0-6839-4115-A976-19FE6218A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9775A-2616-4047-9B6C-5B9733126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F81A-3643-49BD-A0C2-E85193444573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9CF6E-01CE-43CC-BFC6-846241EFA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4D654-8D2A-4B62-8426-2E442F270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1F3F-F74D-4B67-8A22-B98EFA45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3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14CD9-3752-4632-BD59-04296E6D6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544E6-CB34-4121-9523-776829BE6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704B4-4C48-48CD-B4F7-74A419789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F81A-3643-49BD-A0C2-E85193444573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11223-2B40-429B-9838-0AD55B15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254AE-301D-49F6-A9BB-E8A9A68E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1F3F-F74D-4B67-8A22-B98EFA45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98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C4A5E-EB90-45EB-B441-B6803BCB0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3A679-F210-481A-B5F8-4AD8BFF66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03243-8EFE-4769-8C1F-509745B33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F81A-3643-49BD-A0C2-E85193444573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D9745-411C-4560-8C98-F84B794E1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0B77C-88B6-4098-9565-E075BA9A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1F3F-F74D-4B67-8A22-B98EFA45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47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66DD-29FA-4783-AB5D-567B8E1AD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833D-8730-48BC-BA18-AC2C623E8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75299-06FB-45C6-A1E0-E166F9086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2181C-3009-4FC2-B43E-6E1D97131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F81A-3643-49BD-A0C2-E85193444573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3902C-1E55-45AD-9659-734A9BAD1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9C338-577E-4C76-8ED4-163F758A1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1F3F-F74D-4B67-8A22-B98EFA45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00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CCFC-B276-465B-A6D3-38D7DCAD1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8BE5F-3860-41FB-8C66-3760C532E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0ABEC-95AE-45AB-A013-58022B236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30DE6D-A347-4E9C-AA8E-02BD87446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A05DF5-DAD8-41B2-BD1E-78E54555DF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4635AC-F03F-4586-9DFC-1EE83ED51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F81A-3643-49BD-A0C2-E85193444573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5F757D-AA0C-49E4-88A3-313A5ED2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864131-6FC4-406A-8166-B513341A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1F3F-F74D-4B67-8A22-B98EFA45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97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B948-0947-406C-8FFF-436D5F47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CA0DC8-99CF-49D9-A332-034669831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F81A-3643-49BD-A0C2-E85193444573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2332BA-CF01-4BBC-97B9-02678510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243A-8084-4EDC-BD50-7FCA68E79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1F3F-F74D-4B67-8A22-B98EFA45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6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8C351-96F0-4659-AED0-067EB6062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F81A-3643-49BD-A0C2-E85193444573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932978-2121-42EF-9BCF-E6C7D653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F71A2-13D5-4D6A-8051-4D5DEDBA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1F3F-F74D-4B67-8A22-B98EFA45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03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BD707-DD6B-43D3-974D-3325BDB78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9D568-EFB2-4981-B466-C0290CDC2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28061-E149-4756-ACEE-8D2D86D4E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80FF5-7D04-4A7C-92FC-CA8DC63FE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F81A-3643-49BD-A0C2-E85193444573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BA218-74FC-4006-AA62-F7286BD4C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BCEF7-121D-4044-86D8-CE25AC619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1F3F-F74D-4B67-8A22-B98EFA45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6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9099-2770-4E89-8C11-5AFCAF291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F50FAB-BCDE-4861-BDBF-161077147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08D9E-6A90-4818-B424-9D2641C7E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9AEA9-C1C0-48BF-B546-34C7CEFDF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F81A-3643-49BD-A0C2-E85193444573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D4842-83BE-4742-848D-0C1D8AFA4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493CF-A2BF-4631-A465-5C59B201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1F3F-F74D-4B67-8A22-B98EFA45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4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9C5344-7B87-4859-A7DA-1EF51849E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6B15D-3831-4D3C-A2D4-DE5DC349A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FCC-084C-4629-884F-EB42ADBC0B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2F81A-3643-49BD-A0C2-E85193444573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1B519-F2CC-4CEE-91CE-277A5B991F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A43C6-FF06-4FFE-AD6E-1847EBCA5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61F3F-F74D-4B67-8A22-B98EFA45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6D64-F06C-4CF1-A2D8-EEF39D1B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LTSpice</a:t>
            </a:r>
            <a:r>
              <a:rPr lang="en-US" dirty="0"/>
              <a:t>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84E0B-DF8F-4336-84A7-FA44708E6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 circuit</a:t>
            </a:r>
          </a:p>
          <a:p>
            <a:pPr lvl="1"/>
            <a:r>
              <a:rPr lang="en-US" dirty="0"/>
              <a:t>Put down circuit elements and ground</a:t>
            </a:r>
          </a:p>
          <a:p>
            <a:pPr lvl="1"/>
            <a:r>
              <a:rPr lang="en-US" dirty="0"/>
              <a:t>Connect the elements and ground</a:t>
            </a:r>
          </a:p>
          <a:p>
            <a:pPr lvl="1"/>
            <a:r>
              <a:rPr lang="en-US" dirty="0"/>
              <a:t>Label nodes (to be helpful)</a:t>
            </a:r>
          </a:p>
          <a:p>
            <a:pPr lvl="1"/>
            <a:r>
              <a:rPr lang="en-US" dirty="0"/>
              <a:t>Write down SPICE directive</a:t>
            </a:r>
          </a:p>
          <a:p>
            <a:r>
              <a:rPr lang="en-US" dirty="0"/>
              <a:t>Run simulation</a:t>
            </a:r>
          </a:p>
          <a:p>
            <a:pPr lvl="1"/>
            <a:r>
              <a:rPr lang="en-US" dirty="0"/>
              <a:t>Operating point example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53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C6F3B-D868-450C-9990-D8C0BE1CA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23" y="139964"/>
            <a:ext cx="10515600" cy="532497"/>
          </a:xfrm>
        </p:spPr>
        <p:txBody>
          <a:bodyPr>
            <a:normAutofit/>
          </a:bodyPr>
          <a:lstStyle/>
          <a:p>
            <a:r>
              <a:rPr lang="en-US" sz="3200" dirty="0"/>
              <a:t>Construct a circuit: elements &amp; ground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40F9DCFA-EEEF-4A80-AB96-08F2474AF2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824" y="672461"/>
            <a:ext cx="10767976" cy="5779326"/>
          </a:xfrm>
        </p:spPr>
      </p:pic>
    </p:spTree>
    <p:extLst>
      <p:ext uri="{BB962C8B-B14F-4D97-AF65-F5344CB8AC3E}">
        <p14:creationId xmlns:p14="http://schemas.microsoft.com/office/powerpoint/2010/main" val="119349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9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C6F3B-D868-450C-9990-D8C0BE1CA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069"/>
            <a:ext cx="10515600" cy="440217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Connect the elements &amp; ground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710E3418-144B-4021-AD24-6641565CDCA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051" y="696287"/>
            <a:ext cx="10867786" cy="5729680"/>
          </a:xfrm>
        </p:spPr>
      </p:pic>
    </p:spTree>
    <p:extLst>
      <p:ext uri="{BB962C8B-B14F-4D97-AF65-F5344CB8AC3E}">
        <p14:creationId xmlns:p14="http://schemas.microsoft.com/office/powerpoint/2010/main" val="398013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C6F3B-D868-450C-9990-D8C0BE1CA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86" y="169979"/>
            <a:ext cx="10515600" cy="540886"/>
          </a:xfrm>
        </p:spPr>
        <p:txBody>
          <a:bodyPr>
            <a:normAutofit/>
          </a:bodyPr>
          <a:lstStyle/>
          <a:p>
            <a:r>
              <a:rPr lang="en-US" sz="3200" dirty="0"/>
              <a:t>Label the nodes (to be helpful)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46B599AC-2FA6-49B1-BEFD-CC93A06E9F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731" y="796954"/>
            <a:ext cx="10660935" cy="5620624"/>
          </a:xfrm>
        </p:spPr>
      </p:pic>
    </p:spTree>
    <p:extLst>
      <p:ext uri="{BB962C8B-B14F-4D97-AF65-F5344CB8AC3E}">
        <p14:creationId xmlns:p14="http://schemas.microsoft.com/office/powerpoint/2010/main" val="170057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C6F3B-D868-450C-9990-D8C0BE1CA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down SPICE directive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25E8E45-A219-4C4B-B2C9-DB3E028161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8500" y="1825625"/>
            <a:ext cx="8253413" cy="4351338"/>
          </a:xfrm>
        </p:spPr>
      </p:pic>
    </p:spTree>
    <p:extLst>
      <p:ext uri="{BB962C8B-B14F-4D97-AF65-F5344CB8AC3E}">
        <p14:creationId xmlns:p14="http://schemas.microsoft.com/office/powerpoint/2010/main" val="79331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C6F3B-D868-450C-9990-D8C0BE1CA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291"/>
            <a:ext cx="10515600" cy="50733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Run simulation: operating point example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1A4C28A4-67E8-4858-BA02-F8C199271E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578" y="746621"/>
            <a:ext cx="10923865" cy="5759245"/>
          </a:xfrm>
        </p:spPr>
      </p:pic>
    </p:spTree>
    <p:extLst>
      <p:ext uri="{BB962C8B-B14F-4D97-AF65-F5344CB8AC3E}">
        <p14:creationId xmlns:p14="http://schemas.microsoft.com/office/powerpoint/2010/main" val="15406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B580C-4CFE-4BE7-BBCD-9A19B311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A2724-44B5-421B-82F3-AA3C4C8FB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Now try making a circuit on your own.</a:t>
            </a:r>
          </a:p>
        </p:txBody>
      </p:sp>
    </p:spTree>
    <p:extLst>
      <p:ext uri="{BB962C8B-B14F-4D97-AF65-F5344CB8AC3E}">
        <p14:creationId xmlns:p14="http://schemas.microsoft.com/office/powerpoint/2010/main" val="2758405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</TotalTime>
  <Words>73</Words>
  <Application>Microsoft Office PowerPoint</Application>
  <PresentationFormat>Widescreen</PresentationFormat>
  <Paragraphs>15</Paragraphs>
  <Slides>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LTSpice Introduction</vt:lpstr>
      <vt:lpstr>Construct a circuit: elements &amp; ground</vt:lpstr>
      <vt:lpstr>Connect the elements &amp; ground</vt:lpstr>
      <vt:lpstr>Label the nodes (to be helpful)</vt:lpstr>
      <vt:lpstr>Write down SPICE directive</vt:lpstr>
      <vt:lpstr>Run simulation: operating point example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Zheng</dc:creator>
  <cp:lastModifiedBy>David Zheng</cp:lastModifiedBy>
  <cp:revision>3</cp:revision>
  <dcterms:created xsi:type="dcterms:W3CDTF">2020-11-28T03:56:45Z</dcterms:created>
  <dcterms:modified xsi:type="dcterms:W3CDTF">2020-11-29T06:49:26Z</dcterms:modified>
</cp:coreProperties>
</file>